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4CC1-3D85-7DDE-70D4-8BDC5B499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81E1F-ECBA-D40C-76D9-EF0C4CFA8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7EBC9-3D33-9342-0749-6D6A7915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5004A-D886-EE2F-0C7D-59FD34D3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1DDB-9D87-40BD-152B-FAD1EE27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B266-D712-D1C9-2689-7932E787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0368F-5A61-9D3E-E877-3C65EB000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3BA7B-955A-B583-8ABF-CD301D461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80FF-ED03-68E6-B5AC-89F01F03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A8BE-69BB-0B55-FD87-136C8FDD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E4F26-73A9-5D1B-9A75-5D2EC8DC4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BB7AB-6C77-7DD1-C490-7B9EEF1D1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3CB79-79EE-E7CE-B284-E40F189F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508EF-5908-B3A9-F8DA-1235B56E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9DFCC-5122-CF76-0E4F-4927123B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2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C4F6-33B9-0FAA-F144-E68D4529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25B10-6164-5BF5-24EA-50B336EAD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B1BF5-D0C3-5667-7C3E-C46EF4CC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9A9D5-6BDC-502F-9ACA-16F52CF7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88E48-A52C-3D18-210A-87EB11CE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6EC8-83B6-8B6A-41B4-D7B336AB8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0A144-58D9-4C7A-8ED4-8F5E7DF9D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E57F7-7F1E-3B73-EFF6-31209478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3A505-8215-2026-FAA4-78AE996E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9266-BCB8-8CCC-D651-1DA54F96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0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9E60-ACD4-ADF4-684F-19F65C2B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57A9D-3983-2A61-7540-CCD832642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C93BF-B157-4C13-6055-91F54AEBC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EFC20-EB24-8F99-644F-0068E012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65371-1453-7D3E-5F39-6422300D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228F9-828B-C4A5-540E-C26D3824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E2D3-1EE1-FAEA-9E44-F45ACDAA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55D5E-D9F0-4569-3A7F-DF6107E58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17CEA-63CD-5764-9E97-2C9F60B35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98EED-C357-8CE8-E887-DFA572917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71784-64A0-1581-F866-D37D7999A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C2E86-8D71-1771-3147-3B286779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72B65-BDDC-85FF-9DE0-4DCE5189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6CB87-F764-3645-6E4F-A1006D8E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2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001C-7300-7A08-DA9B-321840F9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38687-DB37-60BE-ED04-C06C67A5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D8D27-583C-F342-31D8-49C19C75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957A0-7B14-FBD4-9818-B403A2EE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750FC-5AD1-F6DD-BEF1-8B2AE9F9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CAEB8-2D92-D6DF-FBCB-2BD3A10B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F7EFE-71DB-B4CD-02E4-1A8DF6C4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8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DB53-83DC-5E1D-02F1-7C592132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83A06-044B-E75E-8698-687D115F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2CBB-4455-86DE-EB04-C41548754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6D147-188F-503A-744C-C0903327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D06B2-C022-B545-B366-62490309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19D5C-59AF-EAD5-B8C9-EB50FF0A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9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14F3-E19C-4273-95E5-A9F53DF2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A682CC-7710-E6F9-98CD-7213701AF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398D7-0FFA-E933-0CCC-B51838612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6206A-9BFD-6412-5076-9C8523D7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3B4A4-52B5-A615-F21B-E1AC9F8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8277A-0B9E-FCBB-101B-8BF9D648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5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C0AD1-4742-E4CC-AC26-05E96027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E327-E537-A5CB-A54D-151DDB8E9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0FAD-2347-DB22-2D05-C8F994BD7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FE8E-5D4B-4EDE-9DEB-C433CF3F871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DA874-91B1-F332-1BF0-977097182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1A34F-FBE4-3D70-6A82-1FE4C6CD4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C74E-D564-4F8A-BC2E-71079743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A57E-E819-8898-43BE-B50C424EA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000" y="216000"/>
            <a:ext cx="7010400" cy="18661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20th International Conference on  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“Technical and Physical Problems of Engineering”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ICTPE-2024 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October 2024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Organization of IOTPE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00D43-B89A-8A00-16A2-2C2A07AD7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3602038"/>
            <a:ext cx="11465859" cy="165576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raditional Arabic" panose="02020603050405020304" pitchFamily="18" charset="-78"/>
              </a:rPr>
              <a:t>PAPER TITLE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raditional Arabic" panose="02020603050405020304" pitchFamily="18" charset="-7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Author(s)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latin typeface="Times New Roman" panose="02020603050405020304" pitchFamily="18" charset="0"/>
              <a:ea typeface="MS Mincho" panose="02020609040205080304" pitchFamily="49" charset="-128"/>
              <a:cs typeface="Traditional Arabic" panose="02020603050405020304" pitchFamily="18" charset="-7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Affiliation(s)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0DC46D-AE0A-44C0-8078-6AFF1CBBE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21600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A57E-E819-8898-43BE-B50C424EA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216000"/>
            <a:ext cx="11465859" cy="3780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20th International Conference on “Technical and Physical Problems of Engineering” (ICTPE-2024)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00D43-B89A-8A00-16A2-2C2A07AD7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" y="900000"/>
            <a:ext cx="11465859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raditional Arabic" panose="02020603050405020304" pitchFamily="18" charset="-78"/>
              </a:rPr>
              <a:t>Text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2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The 20th International Conference on   “Technical and Physical Problems of Engineering” ICTPE-2024  31 October 2024 International Organization of IOTPE</vt:lpstr>
      <vt:lpstr>The 20th International Conference on “Technical and Physical Problems of Engineering” (ICTPE-2024)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19th International Conference on   “Technical and Physical Problems of Engineering” ICTPE-2023  31 October 2023 International Organization of IOTPE</dc:title>
  <dc:creator>Naser Tabatabaei</dc:creator>
  <cp:lastModifiedBy>Naser M. Tabatabaei</cp:lastModifiedBy>
  <cp:revision>4</cp:revision>
  <dcterms:created xsi:type="dcterms:W3CDTF">2023-02-12T12:24:09Z</dcterms:created>
  <dcterms:modified xsi:type="dcterms:W3CDTF">2024-02-11T17:21:50Z</dcterms:modified>
</cp:coreProperties>
</file>