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74CC1-3D85-7DDE-70D4-8BDC5B499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81E1F-ECBA-D40C-76D9-EF0C4CFA8D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7EBC9-3D33-9342-0749-6D6A7915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5004A-D886-EE2F-0C7D-59FD34D30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91DDB-9D87-40BD-152B-FAD1EE275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4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9B266-D712-D1C9-2689-7932E787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A0368F-5A61-9D3E-E877-3C65EB000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3BA7B-955A-B583-8ABF-CD301D461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C80FF-ED03-68E6-B5AC-89F01F03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DA8BE-69BB-0B55-FD87-136C8FDD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4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BE4F26-73A9-5D1B-9A75-5D2EC8DC4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BB7AB-6C77-7DD1-C490-7B9EEF1D1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3CB79-79EE-E7CE-B284-E40F189F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508EF-5908-B3A9-F8DA-1235B56E7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9DFCC-5122-CF76-0E4F-4927123B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2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EC4F6-33B9-0FAA-F144-E68D4529C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25B10-6164-5BF5-24EA-50B336EAD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B1BF5-D0C3-5667-7C3E-C46EF4CCD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9A9D5-6BDC-502F-9ACA-16F52CF7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88E48-A52C-3D18-210A-87EB11CE4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9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B6EC8-83B6-8B6A-41B4-D7B336AB8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0A144-58D9-4C7A-8ED4-8F5E7DF9D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E57F7-7F1E-3B73-EFF6-312094786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3A505-8215-2026-FAA4-78AE996E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79266-BCB8-8CCC-D651-1DA54F96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0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59E60-ACD4-ADF4-684F-19F65C2B7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57A9D-3983-2A61-7540-CCD8326424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FC93BF-B157-4C13-6055-91F54AEBC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EFC20-EB24-8F99-644F-0068E012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65371-1453-7D3E-5F39-6422300D4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3228F9-828B-C4A5-540E-C26D3824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9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7E2D3-1EE1-FAEA-9E44-F45ACDAAA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55D5E-D9F0-4569-3A7F-DF6107E58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17CEA-63CD-5764-9E97-2C9F60B35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98EED-C357-8CE8-E887-DFA572917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671784-64A0-1581-F866-D37D7999AB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3C2E86-8D71-1771-3147-3B2867790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372B65-BDDC-85FF-9DE0-4DCE5189B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16CB87-F764-3645-6E4F-A1006D8E2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2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3001C-7300-7A08-DA9B-321840F9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138687-DB37-60BE-ED04-C06C67A5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2D8D27-583C-F342-31D8-49C19C759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7957A0-7B14-FBD4-9818-B403A2EE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2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F750FC-5AD1-F6DD-BEF1-8B2AE9F9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0CAEB8-2D92-D6DF-FBCB-2BD3A10B1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F7EFE-71DB-B4CD-02E4-1A8DF6C44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8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1DB53-83DC-5E1D-02F1-7C592132A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83A06-044B-E75E-8698-687D115F7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B2CBB-4455-86DE-EB04-C41548754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6D147-188F-503A-744C-C09033278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D06B2-C022-B545-B366-62490309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19D5C-59AF-EAD5-B8C9-EB50FF0A5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9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B14F3-E19C-4273-95E5-A9F53DF2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A682CC-7710-E6F9-98CD-7213701AFB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398D7-0FFA-E933-0CCC-B51838612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6206A-9BFD-6412-5076-9C8523D79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3B4A4-52B5-A615-F21B-E1AC9F8B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8277A-0B9E-FCBB-101B-8BF9D648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5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0C0AD1-4742-E4CC-AC26-05E960270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2E327-E537-A5CB-A54D-151DDB8E9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00FAD-2347-DB22-2D05-C8F994BD76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AFE8E-5D4B-4EDE-9DEB-C433CF3F871F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DA874-91B1-F332-1BF0-977097182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1A34F-FBE4-3D70-6A82-1FE4C6CD4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8C74E-D564-4F8A-BC2E-71079743F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7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A57E-E819-8898-43BE-B50C424EA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0597" y="360000"/>
            <a:ext cx="7010400" cy="18661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22nd International Conference on  </a:t>
            </a:r>
            <a:b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and Physical Problems of Engineering</a:t>
            </a:r>
            <a:b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ICTPE-2026 </a:t>
            </a:r>
            <a:b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October 2026</a:t>
            </a:r>
            <a:b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Organization of IOTPE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00D43-B89A-8A00-16A2-2C2A07AD7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3600000"/>
            <a:ext cx="11520000" cy="1800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raditional Arabic" panose="02020603050405020304" pitchFamily="18" charset="-78"/>
              </a:rPr>
              <a:t>PAPER TITLE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b="1" dirty="0">
              <a:effectLst/>
              <a:latin typeface="Times New Roman" panose="02020603050405020304" pitchFamily="18" charset="0"/>
              <a:ea typeface="MS Mincho" panose="02020609040205080304" pitchFamily="49" charset="-128"/>
              <a:cs typeface="Traditional Arabic" panose="02020603050405020304" pitchFamily="18" charset="-78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Author(s)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b="1" dirty="0">
              <a:latin typeface="Times New Roman" panose="02020603050405020304" pitchFamily="18" charset="0"/>
              <a:ea typeface="MS Mincho" panose="02020609040205080304" pitchFamily="49" charset="-128"/>
              <a:cs typeface="Traditional Arabic" panose="02020603050405020304" pitchFamily="18" charset="-78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Affiliation(s)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892B83-8E07-4AE4-B1BC-A0397BA4F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1800000" cy="1800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C04FD5A-9D2E-4035-9683-0676BD5BCE9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000" y="360000"/>
            <a:ext cx="1799590" cy="17995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442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A57E-E819-8898-43BE-B50C424EA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52000"/>
            <a:ext cx="11465859" cy="37802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2nd International Conference on Technical and Physical Problems of Engineering (ICTPE-2026)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00D43-B89A-8A00-16A2-2C2A07AD7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900000"/>
            <a:ext cx="11465859" cy="16557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raditional Arabic" panose="02020603050405020304" pitchFamily="18" charset="-78"/>
              </a:rPr>
              <a:t>Text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697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A57E-E819-8898-43BE-B50C424EA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52000"/>
            <a:ext cx="11465859" cy="37802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22nd International Conference on Technical and Physical Problems of Engineering (ICTPE-2026)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00D43-B89A-8A00-16A2-2C2A07AD7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900000"/>
            <a:ext cx="11465859" cy="16557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raditional Arabic" panose="02020603050405020304" pitchFamily="18" charset="-78"/>
              </a:rPr>
              <a:t>Text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119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63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The 22nd International Conference on   Technical and Physical Problems of Engineering ICTPE-2026  31 October 2026 International Organization of IOTPE</vt:lpstr>
      <vt:lpstr>The 2nd International Conference on Technical and Physical Problems of Engineering (ICTPE-2026)</vt:lpstr>
      <vt:lpstr>The 22nd International Conference on Technical and Physical Problems of Engineering (ICTPE-2026)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19th International Conference on   “Technical and Physical Problems of Engineering” ICTPE-2023  31 October 2023 International Organization of IOTPE</dc:title>
  <dc:creator>Naser Tabatabaei</dc:creator>
  <cp:lastModifiedBy>Naser M. Tabatabaei</cp:lastModifiedBy>
  <cp:revision>7</cp:revision>
  <dcterms:created xsi:type="dcterms:W3CDTF">2023-02-12T12:24:09Z</dcterms:created>
  <dcterms:modified xsi:type="dcterms:W3CDTF">2025-12-31T16:07:15Z</dcterms:modified>
</cp:coreProperties>
</file>